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69C53-CD46-3454-2D3A-DE5B21046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E05C35-1AB2-369F-BE6D-39170F8E7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2B9F8A-269F-4AEE-E867-A3BF5C72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92A482-B0AA-486F-78F2-7ACCC5B9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9F5DB-6FBB-BB8C-80D5-AE6DCE81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84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8E831-06C4-CBF5-3E41-EA62AB03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582138-E8DA-C6C7-EB22-2F1F178A7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11CB81-A727-9511-337F-B7E541C4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BCFBB1-D1EA-E7D8-E6DD-DA81FD82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8593A-57D7-CDA8-BA60-44E94643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2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A87B03-E5BB-C840-B01B-EB71065CD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35371B-812E-56E5-4066-D5F247247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5BC067-D57D-2C78-DE35-56ABFBD9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24B002-1A10-1C1C-D24F-176C3169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A247A4-194C-C7F6-F7CE-08B4F791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48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90668-638E-176C-6E1A-84D2A1A3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40E6B-249C-D2FF-BDE4-340C12E21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AE30B0-CD12-F391-733C-A6242B4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21810-BF09-42EC-AB03-3A40F48C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32D49A-8723-B7FB-2501-FB250502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62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612BB-4ECC-2B71-F27A-91AC5904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B42F69-168E-0884-99E1-09EE49757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F3062-7429-FFF7-54F1-4E8DF1EB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D20CA-37B2-C39F-10F9-C76450B4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84AE1-A0EF-245F-46F6-38FABCC2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09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3FB37-57BE-02AC-45B5-0B38517F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FF078-00AF-E0FA-639A-D2244265A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8DD3A2-3EDB-77E6-DE4A-6B5C4636D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9C6B93-247B-802B-9CB3-63BA64708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75535F-AFB3-7EBB-CA0E-2874195E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720F95-E11A-6E95-21A6-31AD08D0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55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9ACD6-F4CA-9847-084B-664F3601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C10DBD-6D89-73B1-6918-FE87F6142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155D4F-46C8-4484-BE7B-37FA0E836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CE288D-FEFE-AE0C-218E-7CBEDB3FF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9D1F88-E36B-18A0-089B-FAB9159DC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464ED0-C5AA-6BD4-DE12-510EA916A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8B6571-D33C-C9D1-1FD0-1A17F33A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813EC8-B6C6-9B60-3B22-5BC4CEA6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2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D355B-1DF8-E0A3-5191-85D589BE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9B93CA-5AF1-8AEB-36EE-8A8B37B1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882A2A-7426-0992-3CCF-A2CBD3C7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8FD4E-1A47-D4AB-2B16-E3C514FB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44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8EEF09-64A6-9401-8B27-7A63E4A1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D1DA4F-88EB-B7A5-E682-14BCF4F3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304039-0327-ED1E-C50B-4DC1B39A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9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6EF50-4CF8-DC0D-DB0F-7F45F18AC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289DB-8441-2278-72A3-6FFAA6AEF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7B2D3D-0F44-33AE-FAC2-77F2E5BCC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89C0C8-3C82-E933-32F5-796D3FE1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7E0F91-92A1-496C-0F81-87E8AEF7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CE8AED-68A8-9818-0E08-10071B8B3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84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D2347-41CF-0C72-01F4-12553085D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971CD0-90EA-92E1-DD34-601195DE5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DDA2DF-2138-A08F-FAA6-3D36C16F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C3DFAB-D205-1B54-4270-E0F25939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37F140-35CB-65C7-5E9D-AE934A4F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C5D8EE-AD52-13E4-335D-9FF8828B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31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208094-48E2-F7B5-B48F-4D3D3FD0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4CBAEE-ED81-1D40-5397-5FE066E17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B60CAC-A886-6026-649D-E5E468DCA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C099C-3227-4533-ADED-56DD177161EA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7E5EC-9E03-821E-1CF1-8A330BCB3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BAF87B-94DA-3495-679D-8BD4DC3C7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4FDB9-CCF9-4AED-A419-F3AF9C06A4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4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BB8EA5-EAD5-7BEB-080C-E872C81C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303"/>
            <a:ext cx="12192000" cy="57613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6B30DD-CB6F-43A2-3260-9EBB18802584}"/>
              </a:ext>
            </a:extLst>
          </p:cNvPr>
          <p:cNvSpPr txBox="1"/>
          <p:nvPr/>
        </p:nvSpPr>
        <p:spPr>
          <a:xfrm>
            <a:off x="5424181" y="86638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5477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FCF576E-F3CD-1549-057D-1BBA130D2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67" y="1118607"/>
            <a:ext cx="2859464" cy="21445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0E2C84-94D5-B4D4-1FE9-7B38DFB9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12" y="1118607"/>
            <a:ext cx="2859464" cy="21445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6415E4-2939-A482-0C65-E6CE6614F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66" y="3857075"/>
            <a:ext cx="2859464" cy="21445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DA21F9-BDD1-2200-8DD2-15EC05667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3" t="37250" r="23203" b="40623"/>
          <a:stretch/>
        </p:blipFill>
        <p:spPr>
          <a:xfrm>
            <a:off x="1759671" y="2168166"/>
            <a:ext cx="1555423" cy="15554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DFE213E-C756-DD7F-1B9D-24FCD16C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45328" r="68214" b="28144"/>
          <a:stretch/>
        </p:blipFill>
        <p:spPr>
          <a:xfrm>
            <a:off x="1759671" y="4449451"/>
            <a:ext cx="1555424" cy="155542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CF6F6B1-B1C7-980F-FE28-45639EF12CB7}"/>
              </a:ext>
            </a:extLst>
          </p:cNvPr>
          <p:cNvSpPr txBox="1"/>
          <p:nvPr/>
        </p:nvSpPr>
        <p:spPr>
          <a:xfrm>
            <a:off x="1983384" y="3723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被测目标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157E6D-098E-7845-6646-A803587D315C}"/>
              </a:ext>
            </a:extLst>
          </p:cNvPr>
          <p:cNvSpPr txBox="1"/>
          <p:nvPr/>
        </p:nvSpPr>
        <p:spPr>
          <a:xfrm>
            <a:off x="1733315" y="600149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雷达，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E10560D-2A8D-7D98-C535-76D2BFC35AE2}"/>
              </a:ext>
            </a:extLst>
          </p:cNvPr>
          <p:cNvSpPr/>
          <p:nvPr/>
        </p:nvSpPr>
        <p:spPr>
          <a:xfrm>
            <a:off x="1615738" y="4883082"/>
            <a:ext cx="735291" cy="395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2FDACB-3CDC-AA47-9751-97133DC9503D}"/>
              </a:ext>
            </a:extLst>
          </p:cNvPr>
          <p:cNvSpPr txBox="1"/>
          <p:nvPr/>
        </p:nvSpPr>
        <p:spPr>
          <a:xfrm>
            <a:off x="512214" y="5087944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30cm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8D3A71-C43D-8E26-1B4D-2EE7C6EC8BD6}"/>
              </a:ext>
            </a:extLst>
          </p:cNvPr>
          <p:cNvSpPr txBox="1"/>
          <p:nvPr/>
        </p:nvSpPr>
        <p:spPr>
          <a:xfrm>
            <a:off x="5373007" y="3250578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多，偏右侧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255D069-711B-BF91-04B9-134B437819AB}"/>
              </a:ext>
            </a:extLst>
          </p:cNvPr>
          <p:cNvSpPr txBox="1"/>
          <p:nvPr/>
        </p:nvSpPr>
        <p:spPr>
          <a:xfrm>
            <a:off x="8706954" y="3244334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多，偏右侧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36CDAA-B6DB-EAEF-7141-4137D8C5145E}"/>
              </a:ext>
            </a:extLst>
          </p:cNvPr>
          <p:cNvSpPr txBox="1"/>
          <p:nvPr/>
        </p:nvSpPr>
        <p:spPr>
          <a:xfrm>
            <a:off x="5373008" y="6001673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多，偏左侧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70D756-721E-7F45-C0B4-0562E87E3372}"/>
              </a:ext>
            </a:extLst>
          </p:cNvPr>
          <p:cNvSpPr txBox="1"/>
          <p:nvPr/>
        </p:nvSpPr>
        <p:spPr>
          <a:xfrm>
            <a:off x="8822370" y="6001673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多，正面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838103-AFF8-542B-5C4E-2ED96F61EAE6}"/>
              </a:ext>
            </a:extLst>
          </p:cNvPr>
          <p:cNvSpPr/>
          <p:nvPr/>
        </p:nvSpPr>
        <p:spPr>
          <a:xfrm>
            <a:off x="8468412" y="3857075"/>
            <a:ext cx="2859464" cy="2134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F8A872-9B5A-9AEE-5C56-519918424766}"/>
              </a:ext>
            </a:extLst>
          </p:cNvPr>
          <p:cNvSpPr txBox="1"/>
          <p:nvPr/>
        </p:nvSpPr>
        <p:spPr>
          <a:xfrm>
            <a:off x="8908129" y="472919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忘拍照了，请自行想象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DC136D-E0A6-FBBD-7CB2-F5DF3D11C9FA}"/>
              </a:ext>
            </a:extLst>
          </p:cNvPr>
          <p:cNvSpPr txBox="1"/>
          <p:nvPr/>
        </p:nvSpPr>
        <p:spPr>
          <a:xfrm>
            <a:off x="4702028" y="53597"/>
            <a:ext cx="2787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 BP-SAR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FB6950-C435-E802-F667-F96E1DFE8D2C}"/>
              </a:ext>
            </a:extLst>
          </p:cNvPr>
          <p:cNvSpPr txBox="1"/>
          <p:nvPr/>
        </p:nvSpPr>
        <p:spPr>
          <a:xfrm>
            <a:off x="864124" y="8751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实验场景</a:t>
            </a:r>
          </a:p>
        </p:txBody>
      </p:sp>
    </p:spTree>
    <p:extLst>
      <p:ext uri="{BB962C8B-B14F-4D97-AF65-F5344CB8AC3E}">
        <p14:creationId xmlns:p14="http://schemas.microsoft.com/office/powerpoint/2010/main" val="195508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7C85BDF-603F-0E77-C43C-F3D98D53582B}"/>
              </a:ext>
            </a:extLst>
          </p:cNvPr>
          <p:cNvSpPr txBox="1"/>
          <p:nvPr/>
        </p:nvSpPr>
        <p:spPr>
          <a:xfrm>
            <a:off x="362402" y="3086071"/>
            <a:ext cx="18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显示范围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5.5m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8A24908-F549-E7E2-ECD6-0CFD3382D1A2}"/>
              </a:ext>
            </a:extLst>
          </p:cNvPr>
          <p:cNvGrpSpPr/>
          <p:nvPr/>
        </p:nvGrpSpPr>
        <p:grpSpPr>
          <a:xfrm>
            <a:off x="2550990" y="2627291"/>
            <a:ext cx="9373584" cy="3695420"/>
            <a:chOff x="449146" y="1865709"/>
            <a:chExt cx="11384783" cy="44883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5B2894E-2558-212F-71A3-ACF96400C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3631" y="4306289"/>
              <a:ext cx="2660298" cy="201590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2063E59-D91E-68D8-7479-C9DC9C01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4536" y="4306289"/>
              <a:ext cx="2660298" cy="202357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30C4E9F-19B1-1A2B-1981-910D0084B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146" y="4306289"/>
              <a:ext cx="2660298" cy="204773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CBE438C-64DE-4244-9331-FCD4A34E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2846" y="4306289"/>
              <a:ext cx="2708288" cy="204773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69D769D-722B-5E9A-B24C-2FFC11715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3631" y="1865709"/>
              <a:ext cx="2660298" cy="212373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1F9F475-AD55-BB5C-F4EA-CCA471335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7730" y="1865709"/>
              <a:ext cx="2660298" cy="213725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59ED8F1-D478-72D8-FA34-E860F17C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7903" y="1939007"/>
              <a:ext cx="2581541" cy="204773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7F02B91-2A4D-9BD3-86D9-3AC566DA1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2763" y="1939007"/>
              <a:ext cx="2581542" cy="2050432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73A93CB-D66F-B0EF-8AF5-6906C5E668A2}"/>
              </a:ext>
            </a:extLst>
          </p:cNvPr>
          <p:cNvSpPr txBox="1"/>
          <p:nvPr/>
        </p:nvSpPr>
        <p:spPr>
          <a:xfrm>
            <a:off x="202903" y="5051118"/>
            <a:ext cx="2217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显示范围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10.8m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-3.75m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3.75m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F4BCAF8-1249-2255-4312-CD3AF4660DA3}"/>
              </a:ext>
            </a:extLst>
          </p:cNvPr>
          <p:cNvCxnSpPr>
            <a:cxnSpLocks/>
          </p:cNvCxnSpPr>
          <p:nvPr/>
        </p:nvCxnSpPr>
        <p:spPr>
          <a:xfrm flipH="1" flipV="1">
            <a:off x="3217238" y="3713813"/>
            <a:ext cx="263380" cy="251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008EE07-8E51-5273-4145-E17D01E3AFF5}"/>
              </a:ext>
            </a:extLst>
          </p:cNvPr>
          <p:cNvCxnSpPr>
            <a:cxnSpLocks/>
          </p:cNvCxnSpPr>
          <p:nvPr/>
        </p:nvCxnSpPr>
        <p:spPr>
          <a:xfrm flipH="1">
            <a:off x="3583273" y="2824865"/>
            <a:ext cx="216817" cy="3270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F193B71-8BE3-3A12-AFDD-58C6AD3CF93E}"/>
              </a:ext>
            </a:extLst>
          </p:cNvPr>
          <p:cNvCxnSpPr>
            <a:cxnSpLocks/>
          </p:cNvCxnSpPr>
          <p:nvPr/>
        </p:nvCxnSpPr>
        <p:spPr>
          <a:xfrm flipH="1" flipV="1">
            <a:off x="5994805" y="3713813"/>
            <a:ext cx="263380" cy="251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F4BCAF8-1249-2255-4312-CD3AF4660DA3}"/>
              </a:ext>
            </a:extLst>
          </p:cNvPr>
          <p:cNvCxnSpPr>
            <a:cxnSpLocks/>
          </p:cNvCxnSpPr>
          <p:nvPr/>
        </p:nvCxnSpPr>
        <p:spPr>
          <a:xfrm flipH="1">
            <a:off x="8737719" y="2788344"/>
            <a:ext cx="370503" cy="200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F4BCAF8-1249-2255-4312-CD3AF4660DA3}"/>
              </a:ext>
            </a:extLst>
          </p:cNvPr>
          <p:cNvCxnSpPr>
            <a:cxnSpLocks/>
          </p:cNvCxnSpPr>
          <p:nvPr/>
        </p:nvCxnSpPr>
        <p:spPr>
          <a:xfrm flipH="1">
            <a:off x="11169835" y="3259685"/>
            <a:ext cx="427064" cy="143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F5CE5B4-0E8F-EBCE-9A66-7D11EBCF7F4D}"/>
              </a:ext>
            </a:extLst>
          </p:cNvPr>
          <p:cNvCxnSpPr>
            <a:cxnSpLocks/>
          </p:cNvCxnSpPr>
          <p:nvPr/>
        </p:nvCxnSpPr>
        <p:spPr>
          <a:xfrm flipH="1" flipV="1">
            <a:off x="3085548" y="5630148"/>
            <a:ext cx="263380" cy="251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E5C839A-4711-3EAA-D421-6CAE10B39726}"/>
              </a:ext>
            </a:extLst>
          </p:cNvPr>
          <p:cNvCxnSpPr>
            <a:cxnSpLocks/>
          </p:cNvCxnSpPr>
          <p:nvPr/>
        </p:nvCxnSpPr>
        <p:spPr>
          <a:xfrm flipH="1" flipV="1">
            <a:off x="5703144" y="5559915"/>
            <a:ext cx="263380" cy="251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669D495-7B49-4654-D115-C9401068EC74}"/>
              </a:ext>
            </a:extLst>
          </p:cNvPr>
          <p:cNvCxnSpPr>
            <a:cxnSpLocks/>
          </p:cNvCxnSpPr>
          <p:nvPr/>
        </p:nvCxnSpPr>
        <p:spPr>
          <a:xfrm flipH="1">
            <a:off x="8233640" y="4786827"/>
            <a:ext cx="185252" cy="2642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40A9CEB-EC33-C9A4-B5ED-92A52B98A8C9}"/>
              </a:ext>
            </a:extLst>
          </p:cNvPr>
          <p:cNvCxnSpPr>
            <a:cxnSpLocks/>
          </p:cNvCxnSpPr>
          <p:nvPr/>
        </p:nvCxnSpPr>
        <p:spPr>
          <a:xfrm flipH="1">
            <a:off x="10644153" y="5051118"/>
            <a:ext cx="185252" cy="2749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8913407-F3B2-0519-4CAF-CEA946A3C8D3}"/>
              </a:ext>
            </a:extLst>
          </p:cNvPr>
          <p:cNvCxnSpPr>
            <a:cxnSpLocks/>
          </p:cNvCxnSpPr>
          <p:nvPr/>
        </p:nvCxnSpPr>
        <p:spPr>
          <a:xfrm flipH="1">
            <a:off x="6002259" y="2934316"/>
            <a:ext cx="216817" cy="3270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5F1CE84-EC4F-5BD2-DE5E-FD2C0F0912BB}"/>
              </a:ext>
            </a:extLst>
          </p:cNvPr>
          <p:cNvCxnSpPr>
            <a:cxnSpLocks/>
          </p:cNvCxnSpPr>
          <p:nvPr/>
        </p:nvCxnSpPr>
        <p:spPr>
          <a:xfrm>
            <a:off x="7783756" y="2909267"/>
            <a:ext cx="260061" cy="26351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008EE07-8E51-5273-4145-E17D01E3AFF5}"/>
              </a:ext>
            </a:extLst>
          </p:cNvPr>
          <p:cNvCxnSpPr>
            <a:cxnSpLocks/>
          </p:cNvCxnSpPr>
          <p:nvPr/>
        </p:nvCxnSpPr>
        <p:spPr>
          <a:xfrm>
            <a:off x="10298574" y="2965312"/>
            <a:ext cx="153462" cy="3019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44C32DB-1E65-A159-3E70-B67F3634D410}"/>
              </a:ext>
            </a:extLst>
          </p:cNvPr>
          <p:cNvCxnSpPr>
            <a:cxnSpLocks/>
          </p:cNvCxnSpPr>
          <p:nvPr/>
        </p:nvCxnSpPr>
        <p:spPr>
          <a:xfrm flipH="1">
            <a:off x="3175749" y="4860361"/>
            <a:ext cx="216817" cy="3270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4C5EBD5-97D9-3AC8-C1C0-73F731828758}"/>
              </a:ext>
            </a:extLst>
          </p:cNvPr>
          <p:cNvCxnSpPr>
            <a:cxnSpLocks/>
          </p:cNvCxnSpPr>
          <p:nvPr/>
        </p:nvCxnSpPr>
        <p:spPr>
          <a:xfrm flipH="1">
            <a:off x="5701546" y="4885584"/>
            <a:ext cx="216817" cy="3270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632C72A-7DBC-8EA2-F5DF-CA41B6808869}"/>
              </a:ext>
            </a:extLst>
          </p:cNvPr>
          <p:cNvCxnSpPr>
            <a:cxnSpLocks/>
          </p:cNvCxnSpPr>
          <p:nvPr/>
        </p:nvCxnSpPr>
        <p:spPr>
          <a:xfrm>
            <a:off x="7655811" y="4949074"/>
            <a:ext cx="260061" cy="26351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85D97CD-88CB-C96D-3632-40195CEC1D8C}"/>
              </a:ext>
            </a:extLst>
          </p:cNvPr>
          <p:cNvCxnSpPr>
            <a:cxnSpLocks/>
          </p:cNvCxnSpPr>
          <p:nvPr/>
        </p:nvCxnSpPr>
        <p:spPr>
          <a:xfrm>
            <a:off x="10130656" y="4910633"/>
            <a:ext cx="153462" cy="3019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AC229DF-2954-E45A-8BA8-005FB200D6C2}"/>
              </a:ext>
            </a:extLst>
          </p:cNvPr>
          <p:cNvCxnSpPr>
            <a:cxnSpLocks/>
          </p:cNvCxnSpPr>
          <p:nvPr/>
        </p:nvCxnSpPr>
        <p:spPr>
          <a:xfrm flipV="1">
            <a:off x="3980352" y="5000316"/>
            <a:ext cx="360524" cy="1520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9AA4124-FC18-06AC-61A8-FCBA1F964939}"/>
              </a:ext>
            </a:extLst>
          </p:cNvPr>
          <p:cNvCxnSpPr>
            <a:cxnSpLocks/>
          </p:cNvCxnSpPr>
          <p:nvPr/>
        </p:nvCxnSpPr>
        <p:spPr>
          <a:xfrm>
            <a:off x="3949105" y="5454320"/>
            <a:ext cx="338937" cy="211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3DA47DD-80A1-A484-5A83-B88CF338C2F9}"/>
              </a:ext>
            </a:extLst>
          </p:cNvPr>
          <p:cNvCxnSpPr>
            <a:cxnSpLocks/>
          </p:cNvCxnSpPr>
          <p:nvPr/>
        </p:nvCxnSpPr>
        <p:spPr>
          <a:xfrm flipV="1">
            <a:off x="6307174" y="5000316"/>
            <a:ext cx="360524" cy="1520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9E711E1-1011-8608-BF14-14C5ED013207}"/>
              </a:ext>
            </a:extLst>
          </p:cNvPr>
          <p:cNvCxnSpPr>
            <a:cxnSpLocks/>
          </p:cNvCxnSpPr>
          <p:nvPr/>
        </p:nvCxnSpPr>
        <p:spPr>
          <a:xfrm>
            <a:off x="6275927" y="5454320"/>
            <a:ext cx="338937" cy="211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275C185-BAC0-A380-EFBA-C346F751FB18}"/>
              </a:ext>
            </a:extLst>
          </p:cNvPr>
          <p:cNvCxnSpPr>
            <a:cxnSpLocks/>
          </p:cNvCxnSpPr>
          <p:nvPr/>
        </p:nvCxnSpPr>
        <p:spPr>
          <a:xfrm flipV="1">
            <a:off x="8670216" y="4975077"/>
            <a:ext cx="360524" cy="1520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06BA289B-973A-558B-DE60-9B152C93BD8E}"/>
              </a:ext>
            </a:extLst>
          </p:cNvPr>
          <p:cNvCxnSpPr>
            <a:cxnSpLocks/>
          </p:cNvCxnSpPr>
          <p:nvPr/>
        </p:nvCxnSpPr>
        <p:spPr>
          <a:xfrm>
            <a:off x="8638969" y="5429081"/>
            <a:ext cx="338937" cy="211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EA37818-8CE6-09D7-F472-C833E2B173DB}"/>
              </a:ext>
            </a:extLst>
          </p:cNvPr>
          <p:cNvCxnSpPr>
            <a:cxnSpLocks/>
          </p:cNvCxnSpPr>
          <p:nvPr/>
        </p:nvCxnSpPr>
        <p:spPr>
          <a:xfrm>
            <a:off x="11361228" y="4730266"/>
            <a:ext cx="169131" cy="30501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2305EE3-A1D7-1027-C5AA-D61EBF40B01D}"/>
              </a:ext>
            </a:extLst>
          </p:cNvPr>
          <p:cNvCxnSpPr>
            <a:cxnSpLocks/>
          </p:cNvCxnSpPr>
          <p:nvPr/>
        </p:nvCxnSpPr>
        <p:spPr>
          <a:xfrm>
            <a:off x="11138588" y="5489286"/>
            <a:ext cx="338937" cy="211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C79137A-9B05-CEF4-7C25-64DCF53F5E58}"/>
              </a:ext>
            </a:extLst>
          </p:cNvPr>
          <p:cNvCxnSpPr>
            <a:cxnSpLocks/>
          </p:cNvCxnSpPr>
          <p:nvPr/>
        </p:nvCxnSpPr>
        <p:spPr>
          <a:xfrm>
            <a:off x="2447387" y="5091720"/>
            <a:ext cx="232711" cy="241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4FB25E7E-39A5-FDF6-2DDF-E7A2C69D45DC}"/>
              </a:ext>
            </a:extLst>
          </p:cNvPr>
          <p:cNvCxnSpPr>
            <a:cxnSpLocks/>
          </p:cNvCxnSpPr>
          <p:nvPr/>
        </p:nvCxnSpPr>
        <p:spPr>
          <a:xfrm>
            <a:off x="4842948" y="5084371"/>
            <a:ext cx="232711" cy="241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82B5425-CCDE-4EAF-8390-B2D74659AA6C}"/>
              </a:ext>
            </a:extLst>
          </p:cNvPr>
          <p:cNvCxnSpPr>
            <a:cxnSpLocks/>
          </p:cNvCxnSpPr>
          <p:nvPr/>
        </p:nvCxnSpPr>
        <p:spPr>
          <a:xfrm>
            <a:off x="7249979" y="5066497"/>
            <a:ext cx="232711" cy="241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FB25E7E-39A5-FDF6-2DDF-E7A2C69D45DC}"/>
              </a:ext>
            </a:extLst>
          </p:cNvPr>
          <p:cNvCxnSpPr>
            <a:cxnSpLocks/>
          </p:cNvCxnSpPr>
          <p:nvPr/>
        </p:nvCxnSpPr>
        <p:spPr>
          <a:xfrm>
            <a:off x="9699735" y="5076357"/>
            <a:ext cx="232711" cy="241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BEABF0F-5C1C-8711-A0CB-2C1714D411D1}"/>
              </a:ext>
            </a:extLst>
          </p:cNvPr>
          <p:cNvCxnSpPr>
            <a:cxnSpLocks/>
          </p:cNvCxnSpPr>
          <p:nvPr/>
        </p:nvCxnSpPr>
        <p:spPr>
          <a:xfrm flipV="1">
            <a:off x="3553227" y="2308552"/>
            <a:ext cx="368222" cy="1096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DB3D3E1-D4D9-847B-30F3-4FC45E2ED2B7}"/>
              </a:ext>
            </a:extLst>
          </p:cNvPr>
          <p:cNvCxnSpPr>
            <a:cxnSpLocks/>
          </p:cNvCxnSpPr>
          <p:nvPr/>
        </p:nvCxnSpPr>
        <p:spPr>
          <a:xfrm flipV="1">
            <a:off x="1311541" y="2308553"/>
            <a:ext cx="370570" cy="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7462A29A-D136-461D-7F43-BDC6172D5781}"/>
              </a:ext>
            </a:extLst>
          </p:cNvPr>
          <p:cNvSpPr txBox="1"/>
          <p:nvPr/>
        </p:nvSpPr>
        <p:spPr>
          <a:xfrm>
            <a:off x="1682111" y="21546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被测目标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8D02FEB-B0FB-AF8D-FC90-7CAF5C9EC940}"/>
              </a:ext>
            </a:extLst>
          </p:cNvPr>
          <p:cNvSpPr txBox="1"/>
          <p:nvPr/>
        </p:nvSpPr>
        <p:spPr>
          <a:xfrm>
            <a:off x="3921449" y="2154664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可能是地面反射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E7DC052-00E5-0749-77BE-90DE671156B1}"/>
              </a:ext>
            </a:extLst>
          </p:cNvPr>
          <p:cNvCxnSpPr>
            <a:cxnSpLocks/>
          </p:cNvCxnSpPr>
          <p:nvPr/>
        </p:nvCxnSpPr>
        <p:spPr>
          <a:xfrm>
            <a:off x="6232679" y="2308552"/>
            <a:ext cx="36822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EDEB46A8-6B9F-4615-9C1D-631FE187C066}"/>
              </a:ext>
            </a:extLst>
          </p:cNvPr>
          <p:cNvSpPr txBox="1"/>
          <p:nvPr/>
        </p:nvSpPr>
        <p:spPr>
          <a:xfrm>
            <a:off x="6559006" y="2165626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应该是远处的墙面</a:t>
            </a: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C1DE66A0-A2E6-93EE-6101-62220C81B40C}"/>
              </a:ext>
            </a:extLst>
          </p:cNvPr>
          <p:cNvCxnSpPr>
            <a:cxnSpLocks/>
          </p:cNvCxnSpPr>
          <p:nvPr/>
        </p:nvCxnSpPr>
        <p:spPr>
          <a:xfrm>
            <a:off x="8735818" y="2308552"/>
            <a:ext cx="3682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37B913-3153-1A9F-8C33-A3600E21588C}"/>
              </a:ext>
            </a:extLst>
          </p:cNvPr>
          <p:cNvSpPr txBox="1"/>
          <p:nvPr/>
        </p:nvSpPr>
        <p:spPr>
          <a:xfrm>
            <a:off x="9104040" y="2154664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可能是雷达下面丝杆的反射</a:t>
            </a:r>
          </a:p>
        </p:txBody>
      </p:sp>
      <p:sp>
        <p:nvSpPr>
          <p:cNvPr id="118" name="文本框 20">
            <a:extLst>
              <a:ext uri="{FF2B5EF4-FFF2-40B4-BE49-F238E27FC236}">
                <a16:creationId xmlns:a16="http://schemas.microsoft.com/office/drawing/2014/main" id="{178D3A71-C43D-8E26-1B4D-2EE7C6EC8BD6}"/>
              </a:ext>
            </a:extLst>
          </p:cNvPr>
          <p:cNvSpPr txBox="1"/>
          <p:nvPr/>
        </p:nvSpPr>
        <p:spPr>
          <a:xfrm>
            <a:off x="2622317" y="6396163"/>
            <a:ext cx="2138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多，偏右侧</a:t>
            </a:r>
          </a:p>
        </p:txBody>
      </p:sp>
      <p:sp>
        <p:nvSpPr>
          <p:cNvPr id="119" name="文本框 21">
            <a:extLst>
              <a:ext uri="{FF2B5EF4-FFF2-40B4-BE49-F238E27FC236}">
                <a16:creationId xmlns:a16="http://schemas.microsoft.com/office/drawing/2014/main" id="{E255D069-711B-BF91-04B9-134B437819AB}"/>
              </a:ext>
            </a:extLst>
          </p:cNvPr>
          <p:cNvSpPr txBox="1"/>
          <p:nvPr/>
        </p:nvSpPr>
        <p:spPr>
          <a:xfrm>
            <a:off x="5055326" y="6404033"/>
            <a:ext cx="2138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多，偏右侧</a:t>
            </a:r>
          </a:p>
        </p:txBody>
      </p:sp>
      <p:sp>
        <p:nvSpPr>
          <p:cNvPr id="120" name="文本框 22">
            <a:extLst>
              <a:ext uri="{FF2B5EF4-FFF2-40B4-BE49-F238E27FC236}">
                <a16:creationId xmlns:a16="http://schemas.microsoft.com/office/drawing/2014/main" id="{A436CDAA-B6DB-EAEF-7141-4137D8C5145E}"/>
              </a:ext>
            </a:extLst>
          </p:cNvPr>
          <p:cNvSpPr txBox="1"/>
          <p:nvPr/>
        </p:nvSpPr>
        <p:spPr>
          <a:xfrm>
            <a:off x="7471743" y="6401516"/>
            <a:ext cx="2138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多，偏左侧</a:t>
            </a:r>
          </a:p>
        </p:txBody>
      </p:sp>
      <p:sp>
        <p:nvSpPr>
          <p:cNvPr id="121" name="文本框 24">
            <a:extLst>
              <a:ext uri="{FF2B5EF4-FFF2-40B4-BE49-F238E27FC236}">
                <a16:creationId xmlns:a16="http://schemas.microsoft.com/office/drawing/2014/main" id="{E670D756-721E-7F45-C0B4-0562E87E3372}"/>
              </a:ext>
            </a:extLst>
          </p:cNvPr>
          <p:cNvSpPr txBox="1"/>
          <p:nvPr/>
        </p:nvSpPr>
        <p:spPr>
          <a:xfrm>
            <a:off x="9925094" y="6394127"/>
            <a:ext cx="1933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多，正面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93E8E8-C020-FF65-B317-B77AE141BC33}"/>
              </a:ext>
            </a:extLst>
          </p:cNvPr>
          <p:cNvSpPr txBox="1"/>
          <p:nvPr/>
        </p:nvSpPr>
        <p:spPr>
          <a:xfrm>
            <a:off x="4702028" y="53597"/>
            <a:ext cx="2787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 BP-SAR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1AFE12-60D3-3554-B813-71F083F7B767}"/>
              </a:ext>
            </a:extLst>
          </p:cNvPr>
          <p:cNvSpPr txBox="1"/>
          <p:nvPr/>
        </p:nvSpPr>
        <p:spPr>
          <a:xfrm>
            <a:off x="5652708" y="669025"/>
            <a:ext cx="6035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基本复现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 BP-SAR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被测目标放置不同位置，可以被较为准确的检测到；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远处连续的墙，无法成像，结合仿真和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FMCW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特点，符合预期；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此外，地面和丝杆应该也存在反射；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确实正面分辨率低。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D41396-A230-0124-67B7-55B51320A842}"/>
              </a:ext>
            </a:extLst>
          </p:cNvPr>
          <p:cNvSpPr txBox="1"/>
          <p:nvPr/>
        </p:nvSpPr>
        <p:spPr>
          <a:xfrm>
            <a:off x="3085548" y="10974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583443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199</Words>
  <Application>Microsoft Office PowerPoint</Application>
  <PresentationFormat>宽屏</PresentationFormat>
  <Paragraphs>32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442B sustc</dc:creator>
  <cp:lastModifiedBy>442B sustc</cp:lastModifiedBy>
  <cp:revision>3</cp:revision>
  <dcterms:created xsi:type="dcterms:W3CDTF">2023-08-24T06:55:32Z</dcterms:created>
  <dcterms:modified xsi:type="dcterms:W3CDTF">2023-08-24T07:06:12Z</dcterms:modified>
</cp:coreProperties>
</file>